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0" r:id="rId2"/>
    <p:sldId id="316" r:id="rId3"/>
    <p:sldId id="396" r:id="rId4"/>
    <p:sldId id="358" r:id="rId5"/>
    <p:sldId id="397" r:id="rId6"/>
    <p:sldId id="387" r:id="rId7"/>
    <p:sldId id="318" r:id="rId8"/>
    <p:sldId id="317" r:id="rId9"/>
    <p:sldId id="320" r:id="rId10"/>
    <p:sldId id="359" r:id="rId11"/>
    <p:sldId id="360" r:id="rId12"/>
    <p:sldId id="361" r:id="rId13"/>
    <p:sldId id="362" r:id="rId14"/>
    <p:sldId id="363" r:id="rId15"/>
    <p:sldId id="364" r:id="rId16"/>
    <p:sldId id="365" r:id="rId17"/>
    <p:sldId id="366" r:id="rId18"/>
    <p:sldId id="367" r:id="rId19"/>
    <p:sldId id="368" r:id="rId20"/>
    <p:sldId id="369" r:id="rId21"/>
    <p:sldId id="372" r:id="rId22"/>
    <p:sldId id="371" r:id="rId23"/>
    <p:sldId id="373" r:id="rId24"/>
    <p:sldId id="374" r:id="rId25"/>
    <p:sldId id="375" r:id="rId26"/>
    <p:sldId id="376" r:id="rId27"/>
    <p:sldId id="377" r:id="rId28"/>
    <p:sldId id="379" r:id="rId29"/>
    <p:sldId id="380" r:id="rId30"/>
    <p:sldId id="381" r:id="rId31"/>
    <p:sldId id="382" r:id="rId32"/>
    <p:sldId id="383" r:id="rId33"/>
    <p:sldId id="384" r:id="rId34"/>
    <p:sldId id="385" r:id="rId35"/>
    <p:sldId id="351" r:id="rId36"/>
    <p:sldId id="352" r:id="rId37"/>
  </p:sldIdLst>
  <p:sldSz cx="9144000" cy="6858000" type="screen4x3"/>
  <p:notesSz cx="6858000" cy="9144000"/>
  <p:custDataLst>
    <p:tags r:id="rId38"/>
  </p:custDataLst>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B08"/>
    <a:srgbClr val="6DBCD1"/>
    <a:srgbClr val="D5FBFF"/>
    <a:srgbClr val="006666"/>
    <a:srgbClr val="008080"/>
    <a:srgbClr val="47AAC5"/>
    <a:srgbClr val="EAEAEA"/>
    <a:srgbClr val="333300"/>
    <a:srgbClr val="6699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41" autoAdjust="0"/>
    <p:restoredTop sz="94660" autoAdjust="0"/>
  </p:normalViewPr>
  <p:slideViewPr>
    <p:cSldViewPr>
      <p:cViewPr varScale="1">
        <p:scale>
          <a:sx n="106" d="100"/>
          <a:sy n="106" d="100"/>
        </p:scale>
        <p:origin x="108" y="138"/>
      </p:cViewPr>
      <p:guideLst>
        <p:guide orient="horz" pos="2160"/>
        <p:guide pos="2880"/>
      </p:guideLst>
    </p:cSldViewPr>
  </p:slideViewPr>
  <p:outlineViewPr>
    <p:cViewPr>
      <p:scale>
        <a:sx n="33" d="100"/>
        <a:sy n="33" d="100"/>
      </p:scale>
      <p:origin x="0" y="387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en-US"/>
              <a:t>Click to edit Master title style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Espace réservé de la date 3"/>
          <p:cNvSpPr>
            <a:spLocks noGrp="1"/>
          </p:cNvSpPr>
          <p:nvPr>
            <p:ph type="dt" sz="half" idx="10"/>
          </p:nvPr>
        </p:nvSpPr>
        <p:spPr/>
        <p:txBody>
          <a:bodyPr/>
          <a:lstStyle>
            <a:lvl1pPr>
              <a:defRPr/>
            </a:lvl1pPr>
          </a:lstStyle>
          <a:p>
            <a:pPr>
              <a:defRPr/>
            </a:pPr>
            <a:fld id="{7BA5DEED-D163-49A1-B47B-CAA8F618FAA2}" type="datetimeFigureOut">
              <a:rPr lang="fr-FR"/>
              <a:pPr>
                <a:defRPr/>
              </a:pPr>
              <a:t>02/03/2021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07DF9E2-A010-46CD-939D-F2F7502FE033}"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FR" noProof="0"/>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4D53EF41-032E-4DE6-8C7D-1F5948D84D18}" type="datetimeFigureOut">
              <a:rPr lang="fr-FR"/>
              <a:pPr>
                <a:defRPr/>
              </a:pPr>
              <a:t>02/03/2021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CC5B5DD-7F9C-40A0-A140-FABD24DA7684}"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texte vertical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5B6BD34B-83B9-41C7-BD00-4EB13BEA6101}" type="datetimeFigureOut">
              <a:rPr lang="fr-FR"/>
              <a:pPr>
                <a:defRPr/>
              </a:pPr>
              <a:t>02/03/2021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FEA9980-B1A5-400F-A880-3CF790FF5BF4}"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lang="en-US"/>
              <a:t>Click to edit Master title style</a:t>
            </a:r>
            <a:endParaRPr lang="fr-FR"/>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e la date 3"/>
          <p:cNvSpPr>
            <a:spLocks noGrp="1"/>
          </p:cNvSpPr>
          <p:nvPr>
            <p:ph type="dt" sz="half" idx="10"/>
          </p:nvPr>
        </p:nvSpPr>
        <p:spPr/>
        <p:txBody>
          <a:bodyPr/>
          <a:lstStyle>
            <a:lvl1pPr>
              <a:defRPr/>
            </a:lvl1pPr>
          </a:lstStyle>
          <a:p>
            <a:pPr>
              <a:defRPr/>
            </a:pPr>
            <a:fld id="{8F2B0352-6EB4-4EB4-8F84-99E094DD0A33}" type="datetimeFigureOut">
              <a:rPr lang="fr-FR"/>
              <a:pPr>
                <a:defRPr/>
              </a:pPr>
              <a:t>02/03/2021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5BB72F7-46EE-4643-99D8-CF7505694B9B}"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04864"/>
            <a:ext cx="8229600" cy="3921300"/>
          </a:xfrm>
        </p:spPr>
        <p:txBody>
          <a:bodyPr/>
          <a:lstStyle>
            <a:lvl1pPr marL="0" indent="0" algn="just">
              <a:buNone/>
              <a:defRPr sz="2800" b="1">
                <a:solidFill>
                  <a:schemeClr val="tx2"/>
                </a:solidFill>
                <a:latin typeface="Arial Rounded MT Bold" panose="020F0704030504030204" pitchFamily="34" charset="0"/>
                <a:cs typeface="B Mitra" panose="00000400000000000000" pitchFamily="2" charset="-78"/>
              </a:defRPr>
            </a:lvl1pPr>
            <a:lvl2pPr marL="457200" indent="0" algn="just">
              <a:buNone/>
              <a:defRPr>
                <a:latin typeface="Arial Rounded MT Bold" panose="020F0704030504030204" pitchFamily="34" charset="0"/>
                <a:cs typeface="B Mitra" panose="00000400000000000000" pitchFamily="2" charset="-78"/>
              </a:defRPr>
            </a:lvl2pPr>
            <a:lvl3pPr marL="914400" indent="0" algn="just">
              <a:buNone/>
              <a:defRPr>
                <a:latin typeface="Arial Rounded MT Bold" panose="020F0704030504030204" pitchFamily="34" charset="0"/>
              </a:defRPr>
            </a:lvl3pPr>
            <a:lvl4pPr marL="1371600" indent="0" algn="just">
              <a:buNone/>
              <a:defRPr>
                <a:latin typeface="Arial Rounded MT Bold" panose="020F0704030504030204" pitchFamily="34" charset="0"/>
              </a:defRPr>
            </a:lvl4pPr>
            <a:lvl5pPr marL="1828800" indent="0" algn="just">
              <a:buNone/>
              <a:defRPr>
                <a:latin typeface="Arial Rounded MT Bold" panose="020F07040305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4" name="Espace réservé de la date 3"/>
          <p:cNvSpPr>
            <a:spLocks noGrp="1"/>
          </p:cNvSpPr>
          <p:nvPr>
            <p:ph type="dt" sz="half" idx="10"/>
          </p:nvPr>
        </p:nvSpPr>
        <p:spPr/>
        <p:txBody>
          <a:bodyPr/>
          <a:lstStyle>
            <a:lvl1pPr>
              <a:defRPr>
                <a:cs typeface="B Mitra" panose="00000400000000000000" pitchFamily="2" charset="-78"/>
              </a:defRPr>
            </a:lvl1pPr>
          </a:lstStyle>
          <a:p>
            <a:pPr>
              <a:defRPr/>
            </a:pPr>
            <a:fld id="{0D73CFD6-51CE-44A6-B2DC-1A33C885CCD4}" type="datetimeFigureOut">
              <a:rPr lang="fr-FR" smtClean="0"/>
              <a:pPr>
                <a:defRPr/>
              </a:pPr>
              <a:t>02/03/2021</a:t>
            </a:fld>
            <a:endParaRPr lang="fr-FR"/>
          </a:p>
        </p:txBody>
      </p:sp>
      <p:sp>
        <p:nvSpPr>
          <p:cNvPr id="5" name="Espace réservé du pied de page 4"/>
          <p:cNvSpPr>
            <a:spLocks noGrp="1"/>
          </p:cNvSpPr>
          <p:nvPr>
            <p:ph type="ftr" sz="quarter" idx="11"/>
          </p:nvPr>
        </p:nvSpPr>
        <p:spPr/>
        <p:txBody>
          <a:bodyPr/>
          <a:lstStyle>
            <a:lvl1pPr>
              <a:defRPr>
                <a:cs typeface="B Mitra" panose="00000400000000000000" pitchFamily="2" charset="-78"/>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cs typeface="B Mitra" panose="00000400000000000000" pitchFamily="2" charset="-78"/>
              </a:defRPr>
            </a:lvl1pPr>
          </a:lstStyle>
          <a:p>
            <a:pPr>
              <a:defRPr/>
            </a:pPr>
            <a:fld id="{F9AE6B28-1F16-4D7B-97DB-31C4F9996B19}" type="slidenum">
              <a:rPr lang="fr-FR" smtClean="0"/>
              <a:pPr>
                <a:defRPr/>
              </a:pPr>
              <a:t>‹#›</a:t>
            </a:fld>
            <a:endParaRPr lang="fr-FR"/>
          </a:p>
        </p:txBody>
      </p:sp>
      <p:sp>
        <p:nvSpPr>
          <p:cNvPr id="8" name="Rounded Rectangle 7"/>
          <p:cNvSpPr/>
          <p:nvPr userDrawn="1"/>
        </p:nvSpPr>
        <p:spPr>
          <a:xfrm>
            <a:off x="1521024" y="76200"/>
            <a:ext cx="7473206" cy="760512"/>
          </a:xfrm>
          <a:prstGeom prst="roundRect">
            <a:avLst>
              <a:gd name="adj" fmla="val 38532"/>
            </a:avLst>
          </a:prstGeom>
          <a:ln/>
        </p:spPr>
        <p:style>
          <a:lnRef idx="1">
            <a:schemeClr val="accent5"/>
          </a:lnRef>
          <a:fillRef idx="3">
            <a:schemeClr val="accent5"/>
          </a:fillRef>
          <a:effectRef idx="2">
            <a:schemeClr val="accent5"/>
          </a:effectRef>
          <a:fontRef idx="minor">
            <a:schemeClr val="lt1"/>
          </a:fontRef>
        </p:style>
        <p:txBody>
          <a:bodyPr/>
          <a:lstStyle/>
          <a:p>
            <a:pPr algn="r" rtl="1"/>
            <a:endParaRPr lang="fa-IR" sz="400" b="1" dirty="0">
              <a:cs typeface="B Mitra" panose="00000400000000000000" pitchFamily="2" charset="-78"/>
            </a:endParaRPr>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contenu">
    <p:bg>
      <p:bgPr>
        <a:solidFill>
          <a:schemeClr val="bg1"/>
        </a:solid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2936"/>
            <a:ext cx="8229600" cy="3345236"/>
          </a:xfrm>
        </p:spPr>
        <p:txBody>
          <a:bodyPr/>
          <a:lstStyle>
            <a:lvl1pPr marL="0" indent="0" algn="ctr">
              <a:buNone/>
              <a:defRPr sz="4000" b="1">
                <a:solidFill>
                  <a:schemeClr val="tx2"/>
                </a:solidFill>
                <a:cs typeface="B Mitra" panose="00000400000000000000" pitchFamily="2" charset="-78"/>
              </a:defRPr>
            </a:lvl1pPr>
            <a:lvl2pPr marL="457200" indent="0" algn="just">
              <a:buNone/>
              <a:defRPr>
                <a:cs typeface="B Mitra" panose="00000400000000000000" pitchFamily="2" charset="-78"/>
              </a:defRPr>
            </a:lvl2pPr>
            <a:lvl3pPr marL="914400" indent="0" algn="just">
              <a:buNone/>
              <a:defRPr/>
            </a:lvl3pPr>
            <a:lvl4pPr marL="1371600" indent="0" algn="just">
              <a:buNone/>
              <a:defRPr/>
            </a:lvl4pPr>
            <a:lvl5pPr marL="1828800" indent="0" algn="just">
              <a:buNone/>
              <a:defRPr/>
            </a:lvl5pPr>
          </a:lstStyle>
          <a:p>
            <a:pPr lvl="0"/>
            <a:r>
              <a:rPr lang="en-US" dirty="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0D73CFD6-51CE-44A6-B2DC-1A33C885CCD4}" type="datetimeFigureOut">
              <a:rPr lang="fr-FR"/>
              <a:pPr>
                <a:defRPr/>
              </a:pPr>
              <a:t>02/03/2021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9AE6B28-1F16-4D7B-97DB-31C4F9996B19}" type="slidenum">
              <a:rPr lang="fr-FR"/>
              <a:pPr>
                <a:defRPr/>
              </a:pPr>
              <a:t>‹#›</a:t>
            </a:fld>
            <a:endParaRPr lang="fr-FR"/>
          </a:p>
        </p:txBody>
      </p:sp>
    </p:spTree>
    <p:extLst>
      <p:ext uri="{BB962C8B-B14F-4D97-AF65-F5344CB8AC3E}">
        <p14:creationId xmlns:p14="http://schemas.microsoft.com/office/powerpoint/2010/main" val="1149038782"/>
      </p:ext>
    </p:extLst>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5522EA6A-6AEE-4005-BB5C-8C6022701496}" type="datetimeFigureOut">
              <a:rPr lang="fr-FR"/>
              <a:pPr>
                <a:defRPr/>
              </a:pPr>
              <a:t>02/03/2021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1156771-451E-4858-A5A0-77A24833AD5B}"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contenu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contenu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e la date 3"/>
          <p:cNvSpPr>
            <a:spLocks noGrp="1"/>
          </p:cNvSpPr>
          <p:nvPr>
            <p:ph type="dt" sz="half" idx="10"/>
          </p:nvPr>
        </p:nvSpPr>
        <p:spPr/>
        <p:txBody>
          <a:bodyPr/>
          <a:lstStyle>
            <a:lvl1pPr>
              <a:defRPr/>
            </a:lvl1pPr>
          </a:lstStyle>
          <a:p>
            <a:pPr>
              <a:defRPr/>
            </a:pPr>
            <a:fld id="{40B6B048-A55D-4C8F-8FC1-B4814A78B6B0}" type="datetimeFigureOut">
              <a:rPr lang="fr-FR"/>
              <a:pPr>
                <a:defRPr/>
              </a:pPr>
              <a:t>02/03/2021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0EB4065-808A-4149-A160-B5A94E1BF426}"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a:t>Click to edit Master title style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Espace réservé de la date 3"/>
          <p:cNvSpPr>
            <a:spLocks noGrp="1"/>
          </p:cNvSpPr>
          <p:nvPr>
            <p:ph type="dt" sz="half" idx="10"/>
          </p:nvPr>
        </p:nvSpPr>
        <p:spPr/>
        <p:txBody>
          <a:bodyPr/>
          <a:lstStyle>
            <a:lvl1pPr>
              <a:defRPr/>
            </a:lvl1pPr>
          </a:lstStyle>
          <a:p>
            <a:pPr>
              <a:defRPr/>
            </a:pPr>
            <a:fld id="{62026B58-4E96-4FD9-A6A7-6924E3D11E59}" type="datetimeFigureOut">
              <a:rPr lang="fr-FR"/>
              <a:pPr>
                <a:defRPr/>
              </a:pPr>
              <a:t>02/03/2021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A617D977-A910-4512-A3E6-8C5C47B10118}"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e la date 3"/>
          <p:cNvSpPr>
            <a:spLocks noGrp="1"/>
          </p:cNvSpPr>
          <p:nvPr>
            <p:ph type="dt" sz="half" idx="10"/>
          </p:nvPr>
        </p:nvSpPr>
        <p:spPr/>
        <p:txBody>
          <a:bodyPr/>
          <a:lstStyle>
            <a:lvl1pPr>
              <a:defRPr/>
            </a:lvl1pPr>
          </a:lstStyle>
          <a:p>
            <a:pPr>
              <a:defRPr/>
            </a:pPr>
            <a:fld id="{43C935DF-29DC-4D3E-B7BF-53D9C07DEE00}" type="datetimeFigureOut">
              <a:rPr lang="fr-FR"/>
              <a:pPr>
                <a:defRPr/>
              </a:pPr>
              <a:t>02/03/2021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EBCF092-9A84-4C67-8CED-B7C1CCE43070}"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0F2A2F3-860A-4517-9E75-8ED3DFADF10A}" type="datetimeFigureOut">
              <a:rPr lang="fr-FR"/>
              <a:pPr>
                <a:defRPr/>
              </a:pPr>
              <a:t>02/03/2021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76EDC2B8-4353-4BA1-9FD3-73DB1B03671F}"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657B16ED-B48C-4854-BE86-CF4B27B230A4}" type="datetimeFigureOut">
              <a:rPr lang="fr-FR"/>
              <a:pPr>
                <a:defRPr/>
              </a:pPr>
              <a:t>02/03/2021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21C000F4-EBDA-48FB-A8B0-560501ED16E4}" type="slidenum">
              <a:rPr lang="fr-FR"/>
              <a:pPr>
                <a:defRPr/>
              </a:pPr>
              <a:t>‹#›</a:t>
            </a:fld>
            <a:endParaRPr lang="fr-FR"/>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dirty="0"/>
              <a:t>Cliquez pour modifier le style du titre</a:t>
            </a:r>
          </a:p>
        </p:txBody>
      </p:sp>
      <p:sp>
        <p:nvSpPr>
          <p:cNvPr id="1027" name="Espace réservé du texte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r"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fld id="{C8D7C9ED-4BE9-40B6-8144-CE75CB2026F4}" type="datetimeFigureOut">
              <a:rPr lang="fr-FR" smtClean="0"/>
              <a:pPr>
                <a:defRPr/>
              </a:pPr>
              <a:t>02/03/2021</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l" rtl="1" fontAlgn="auto">
              <a:spcBef>
                <a:spcPts val="0"/>
              </a:spcBef>
              <a:spcAft>
                <a:spcPts val="0"/>
              </a:spcAft>
              <a:defRPr sz="1200" smtClean="0">
                <a:solidFill>
                  <a:schemeClr val="tx1">
                    <a:tint val="75000"/>
                  </a:schemeClr>
                </a:solidFill>
                <a:latin typeface="+mn-lt"/>
                <a:cs typeface="B Mitra" panose="00000400000000000000" pitchFamily="2" charset="-78"/>
              </a:defRPr>
            </a:lvl1pPr>
          </a:lstStyle>
          <a:p>
            <a:pPr>
              <a:defRPr/>
            </a:pPr>
            <a:fld id="{7206483E-F5E7-409C-BC89-A46087F42EDD}" type="slidenum">
              <a:rPr lang="fr-FR" smtClean="0"/>
              <a:pPr>
                <a:defRPr/>
              </a:pPr>
              <a:t>‹#›</a:t>
            </a:fld>
            <a:endParaRPr lang="fr-FR"/>
          </a:p>
        </p:txBody>
      </p:sp>
      <p:sp>
        <p:nvSpPr>
          <p:cNvPr id="8" name="Rounded Rectangle 7"/>
          <p:cNvSpPr/>
          <p:nvPr userDrawn="1"/>
        </p:nvSpPr>
        <p:spPr>
          <a:xfrm>
            <a:off x="1449774" y="92075"/>
            <a:ext cx="7467484" cy="832520"/>
          </a:xfrm>
          <a:prstGeom prst="roundRect">
            <a:avLst>
              <a:gd name="adj" fmla="val 38532"/>
            </a:avLst>
          </a:prstGeom>
          <a:ln/>
        </p:spPr>
        <p:style>
          <a:lnRef idx="1">
            <a:schemeClr val="accent5"/>
          </a:lnRef>
          <a:fillRef idx="3">
            <a:schemeClr val="accent5"/>
          </a:fillRef>
          <a:effectRef idx="2">
            <a:schemeClr val="accent5"/>
          </a:effectRef>
          <a:fontRef idx="minor">
            <a:schemeClr val="lt1"/>
          </a:fontRef>
        </p:style>
        <p:txBody>
          <a:bodyPr/>
          <a:lstStyle/>
          <a:p>
            <a:pPr algn="r" rtl="1"/>
            <a:endParaRPr lang="fa-IR" sz="400" b="1" dirty="0">
              <a:cs typeface="B Mitra" panose="000004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fade thruBlk="1"/>
  </p:transition>
  <p:timing>
    <p:tnLst>
      <p:par>
        <p:cTn id="1" dur="indefinite" restart="never" nodeType="tmRoot"/>
      </p:par>
    </p:tnLst>
  </p:timing>
  <p:txStyles>
    <p:title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chemeClr val="tx1"/>
          </a:solidFill>
          <a:latin typeface="+mn-lt"/>
          <a:ea typeface="+mn-ea"/>
          <a:cs typeface="B Mitra" panose="00000400000000000000" pitchFamily="2" charset="-78"/>
        </a:defRPr>
      </a:lvl1pPr>
      <a:lvl2pPr marL="742950" indent="-285750" algn="r" rtl="1" eaLnBrk="1" fontAlgn="base" hangingPunct="1">
        <a:spcBef>
          <a:spcPct val="20000"/>
        </a:spcBef>
        <a:spcAft>
          <a:spcPct val="0"/>
        </a:spcAft>
        <a:buFont typeface="Arial" pitchFamily="34" charset="0"/>
        <a:buChar char="–"/>
        <a:defRPr sz="2800" kern="1200">
          <a:solidFill>
            <a:schemeClr val="tx1"/>
          </a:solidFill>
          <a:latin typeface="+mn-lt"/>
          <a:ea typeface="+mn-ea"/>
          <a:cs typeface="B Mitra" panose="00000400000000000000" pitchFamily="2" charset="-78"/>
        </a:defRPr>
      </a:lvl2pPr>
      <a:lvl3pPr marL="1143000" indent="-228600" algn="r" rtl="1" eaLnBrk="1" fontAlgn="base" hangingPunct="1">
        <a:spcBef>
          <a:spcPct val="20000"/>
        </a:spcBef>
        <a:spcAft>
          <a:spcPct val="0"/>
        </a:spcAft>
        <a:buFont typeface="Arial" pitchFamily="34" charset="0"/>
        <a:buChar char="•"/>
        <a:defRPr sz="2400" kern="1200">
          <a:solidFill>
            <a:schemeClr val="tx1"/>
          </a:solidFill>
          <a:latin typeface="+mn-lt"/>
          <a:ea typeface="+mn-ea"/>
          <a:cs typeface="B Mitra" panose="00000400000000000000" pitchFamily="2" charset="-78"/>
        </a:defRPr>
      </a:lvl3pPr>
      <a:lvl4pPr marL="16002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B Mitra" panose="00000400000000000000" pitchFamily="2" charset="-78"/>
        </a:defRPr>
      </a:lvl4pPr>
      <a:lvl5pPr marL="2057400" indent="-228600" algn="r" rtl="1" eaLnBrk="1" fontAlgn="base" hangingPunct="1">
        <a:spcBef>
          <a:spcPct val="20000"/>
        </a:spcBef>
        <a:spcAft>
          <a:spcPct val="0"/>
        </a:spcAft>
        <a:buFont typeface="Arial" pitchFamily="34" charset="0"/>
        <a:buChar char="»"/>
        <a:defRPr sz="2000" kern="1200">
          <a:solidFill>
            <a:schemeClr val="tx1"/>
          </a:solidFill>
          <a:latin typeface="+mn-lt"/>
          <a:ea typeface="+mn-ea"/>
          <a:cs typeface="B Mitra" panose="00000400000000000000"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7.gif"/></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3.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7.gi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image" Target="../media/image7.gif"/></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7.gi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44624"/>
            <a:ext cx="9144000" cy="6813376"/>
          </a:xfrm>
        </p:spPr>
      </p:pic>
    </p:spTree>
    <p:extLst>
      <p:ext uri="{BB962C8B-B14F-4D97-AF65-F5344CB8AC3E}">
        <p14:creationId xmlns:p14="http://schemas.microsoft.com/office/powerpoint/2010/main" val="1289803219"/>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2-1.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576154128"/>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3-1.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771096639"/>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4-1.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525946345"/>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5-1.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951362536"/>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2. عنوان </a:t>
            </a:r>
            <a:r>
              <a:rPr lang="fa-IR" sz="3600" b="1" dirty="0" smtClean="0">
                <a:solidFill>
                  <a:schemeClr val="bg1"/>
                </a:solidFill>
              </a:rPr>
              <a:t>مبحث </a:t>
            </a:r>
            <a:r>
              <a:rPr lang="fa-IR" sz="3600" b="1" dirty="0">
                <a:solidFill>
                  <a:schemeClr val="bg1"/>
                </a:solidFill>
              </a:rPr>
              <a:t>(گفتار دوم)</a:t>
            </a:r>
          </a:p>
        </p:txBody>
      </p:sp>
    </p:spTree>
    <p:custDataLst>
      <p:tags r:id="rId1"/>
    </p:custDataLst>
    <p:extLst>
      <p:ext uri="{BB962C8B-B14F-4D97-AF65-F5344CB8AC3E}">
        <p14:creationId xmlns:p14="http://schemas.microsoft.com/office/powerpoint/2010/main" val="771692189"/>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238606152"/>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1-2.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555020191"/>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2-2.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193506104"/>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3-2.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156072042"/>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4-2.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849750980"/>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870501"/>
            <a:ext cx="9144000" cy="834373"/>
          </a:xfrm>
          <a:prstGeom prst="rect">
            <a:avLst/>
          </a:prstGeom>
          <a:solidFill>
            <a:srgbClr val="47AAC5"/>
          </a:solidFill>
          <a:ln>
            <a:solidFill>
              <a:srgbClr val="47AA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5"/>
          <p:cNvSpPr txBox="1">
            <a:spLocks/>
          </p:cNvSpPr>
          <p:nvPr/>
        </p:nvSpPr>
        <p:spPr bwMode="auto">
          <a:xfrm>
            <a:off x="721540" y="836712"/>
            <a:ext cx="7772400" cy="7064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nSpc>
                <a:spcPct val="150000"/>
              </a:lnSpc>
            </a:pPr>
            <a:r>
              <a:rPr lang="fa-IR" sz="2800" b="1" dirty="0">
                <a:solidFill>
                  <a:schemeClr val="bg1"/>
                </a:solidFill>
                <a:cs typeface="B Titr" pitchFamily="2" charset="-78"/>
              </a:rPr>
              <a:t>عنوان درس</a:t>
            </a:r>
            <a:endParaRPr lang="en-US" sz="1600" dirty="0">
              <a:solidFill>
                <a:schemeClr val="bg1"/>
              </a:solidFill>
            </a:endParaRPr>
          </a:p>
        </p:txBody>
      </p:sp>
      <p:sp>
        <p:nvSpPr>
          <p:cNvPr id="12" name="Rectangle 11"/>
          <p:cNvSpPr/>
          <p:nvPr/>
        </p:nvSpPr>
        <p:spPr>
          <a:xfrm>
            <a:off x="5022" y="4680924"/>
            <a:ext cx="9138978" cy="2177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7AAC5"/>
              </a:solidFill>
            </a:endParaRPr>
          </a:p>
        </p:txBody>
      </p:sp>
      <p:sp>
        <p:nvSpPr>
          <p:cNvPr id="13" name="Subtitle 6"/>
          <p:cNvSpPr txBox="1">
            <a:spLocks/>
          </p:cNvSpPr>
          <p:nvPr/>
        </p:nvSpPr>
        <p:spPr bwMode="auto">
          <a:xfrm>
            <a:off x="2041376" y="4608512"/>
            <a:ext cx="5122912" cy="20608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1" eaLnBrk="1" fontAlgn="base" hangingPunct="1">
              <a:spcBef>
                <a:spcPct val="20000"/>
              </a:spcBef>
              <a:spcAft>
                <a:spcPct val="0"/>
              </a:spcAft>
              <a:buFont typeface="Arial" pitchFamily="34" charset="0"/>
              <a:buNone/>
              <a:defRPr sz="4000" b="1" kern="1200">
                <a:solidFill>
                  <a:schemeClr val="tx2"/>
                </a:solidFill>
                <a:latin typeface="+mn-lt"/>
                <a:ea typeface="+mn-ea"/>
                <a:cs typeface="B Mitra" panose="00000400000000000000" pitchFamily="2" charset="-78"/>
              </a:defRPr>
            </a:lvl1pPr>
            <a:lvl2pPr marL="457200" indent="0" algn="just" rtl="1" eaLnBrk="1" fontAlgn="base" hangingPunct="1">
              <a:spcBef>
                <a:spcPct val="20000"/>
              </a:spcBef>
              <a:spcAft>
                <a:spcPct val="0"/>
              </a:spcAft>
              <a:buFont typeface="Arial" pitchFamily="34" charset="0"/>
              <a:buNone/>
              <a:defRPr sz="2800" kern="1200">
                <a:solidFill>
                  <a:schemeClr val="tx1"/>
                </a:solidFill>
                <a:latin typeface="+mn-lt"/>
                <a:ea typeface="+mn-ea"/>
                <a:cs typeface="B Mitra" panose="00000400000000000000" pitchFamily="2" charset="-78"/>
              </a:defRPr>
            </a:lvl2pPr>
            <a:lvl3pPr marL="914400" indent="0" algn="just" rtl="1" eaLnBrk="1" fontAlgn="base" hangingPunct="1">
              <a:spcBef>
                <a:spcPct val="20000"/>
              </a:spcBef>
              <a:spcAft>
                <a:spcPct val="0"/>
              </a:spcAft>
              <a:buFont typeface="Arial" pitchFamily="34" charset="0"/>
              <a:buNone/>
              <a:defRPr sz="2400" kern="1200">
                <a:solidFill>
                  <a:schemeClr val="tx1"/>
                </a:solidFill>
                <a:latin typeface="+mn-lt"/>
                <a:ea typeface="+mn-ea"/>
                <a:cs typeface="B Mitra" panose="00000400000000000000" pitchFamily="2" charset="-78"/>
              </a:defRPr>
            </a:lvl3pPr>
            <a:lvl4pPr marL="1371600" indent="0" algn="just" rtl="1" eaLnBrk="1" fontAlgn="base" hangingPunct="1">
              <a:spcBef>
                <a:spcPct val="20000"/>
              </a:spcBef>
              <a:spcAft>
                <a:spcPct val="0"/>
              </a:spcAft>
              <a:buFont typeface="Arial" pitchFamily="34" charset="0"/>
              <a:buNone/>
              <a:defRPr sz="2000" kern="1200">
                <a:solidFill>
                  <a:schemeClr val="tx1"/>
                </a:solidFill>
                <a:latin typeface="+mn-lt"/>
                <a:ea typeface="+mn-ea"/>
                <a:cs typeface="B Mitra" panose="00000400000000000000" pitchFamily="2" charset="-78"/>
              </a:defRPr>
            </a:lvl4pPr>
            <a:lvl5pPr marL="1828800" indent="0" algn="just" rtl="1" eaLnBrk="1" fontAlgn="base" hangingPunct="1">
              <a:spcBef>
                <a:spcPct val="20000"/>
              </a:spcBef>
              <a:spcAft>
                <a:spcPct val="0"/>
              </a:spcAft>
              <a:buFont typeface="Arial" pitchFamily="34" charset="0"/>
              <a:buNone/>
              <a:defRPr sz="2000" kern="1200">
                <a:solidFill>
                  <a:schemeClr val="tx1"/>
                </a:solidFill>
                <a:latin typeface="+mn-lt"/>
                <a:ea typeface="+mn-ea"/>
                <a:cs typeface="B Mitra" panose="00000400000000000000"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نام و نام خانوادگی استاد</a:t>
            </a:r>
          </a:p>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رشته تخصصی</a:t>
            </a:r>
          </a:p>
          <a:p>
            <a:pPr>
              <a:spcBef>
                <a:spcPts val="500"/>
              </a:spcBef>
              <a:spcAft>
                <a:spcPts val="500"/>
              </a:spcAft>
            </a:pPr>
            <a:r>
              <a:rPr lang="fa-IR" sz="190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رتبه علمی و گروه آموزشی</a:t>
            </a:r>
          </a:p>
          <a:p>
            <a:pPr>
              <a:lnSpc>
                <a:spcPct val="125000"/>
              </a:lnSpc>
              <a:spcBef>
                <a:spcPts val="600"/>
              </a:spcBef>
              <a:spcAft>
                <a:spcPts val="600"/>
              </a:spcAft>
            </a:pPr>
            <a:r>
              <a:rPr lang="fa-IR"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با همکاری مرکز مطالعات و توسعه آموزش علوم پزشکی (</a:t>
            </a:r>
            <a:r>
              <a:rPr lang="en-US" sz="1900" b="0" dirty="0">
                <a:ln/>
                <a:solidFill>
                  <a:srgbClr val="008080"/>
                </a:solidFill>
                <a:effectLst>
                  <a:outerShdw blurRad="38100" dist="19050" dir="2700000" algn="tl" rotWithShape="0">
                    <a:schemeClr val="dk1">
                      <a:lumMod val="50000"/>
                      <a:alpha val="40000"/>
                    </a:schemeClr>
                  </a:outerShdw>
                </a:effectLst>
                <a:latin typeface="Times New Roman" panose="02020603050405020304" pitchFamily="18" charset="0"/>
                <a:cs typeface="Times New Roman" panose="02020603050405020304" pitchFamily="18" charset="0"/>
              </a:rPr>
              <a:t>EDC</a:t>
            </a:r>
            <a:r>
              <a:rPr lang="fa-IR"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a:t>
            </a:r>
            <a:r>
              <a:rPr lang="en-US"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
            </a:r>
            <a:br>
              <a:rPr lang="en-US"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br>
            <a:r>
              <a:rPr lang="fa-IR" sz="1900" b="0" dirty="0">
                <a:ln/>
                <a:solidFill>
                  <a:srgbClr val="008080"/>
                </a:solidFill>
                <a:effectLst>
                  <a:outerShdw blurRad="38100" dist="19050" dir="2700000" algn="tl" rotWithShape="0">
                    <a:schemeClr val="dk1">
                      <a:lumMod val="50000"/>
                      <a:alpha val="40000"/>
                    </a:schemeClr>
                  </a:outerShdw>
                </a:effectLst>
                <a:latin typeface="Comic Sans MS" panose="030F0702030302020204" pitchFamily="66" charset="0"/>
              </a:rPr>
              <a:t>معاونت آموزشی دانشگاه علوم پزشکی قم</a:t>
            </a:r>
          </a:p>
        </p:txBody>
      </p:sp>
      <p:sp>
        <p:nvSpPr>
          <p:cNvPr id="16" name="Title 5"/>
          <p:cNvSpPr txBox="1">
            <a:spLocks/>
          </p:cNvSpPr>
          <p:nvPr/>
        </p:nvSpPr>
        <p:spPr bwMode="auto">
          <a:xfrm>
            <a:off x="721540" y="1657932"/>
            <a:ext cx="7772400" cy="64067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1" eaLnBrk="1" fontAlgn="base" hangingPunct="1">
              <a:spcBef>
                <a:spcPct val="0"/>
              </a:spcBef>
              <a:spcAft>
                <a:spcPct val="0"/>
              </a:spcAft>
              <a:defRPr sz="4400" kern="1200">
                <a:solidFill>
                  <a:schemeClr val="tx1"/>
                </a:solidFill>
                <a:latin typeface="+mj-lt"/>
                <a:ea typeface="+mj-ea"/>
                <a:cs typeface="B Mitra" panose="00000400000000000000" pitchFamily="2" charset="-78"/>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nSpc>
                <a:spcPct val="150000"/>
              </a:lnSpc>
            </a:pPr>
            <a:r>
              <a:rPr lang="fa-IR" sz="2400" b="1" dirty="0">
                <a:solidFill>
                  <a:srgbClr val="C05B08"/>
                </a:solidFill>
              </a:rPr>
              <a:t>عنوان جلسه</a:t>
            </a:r>
            <a:endParaRPr lang="en-US" sz="2400" dirty="0">
              <a:solidFill>
                <a:srgbClr val="C05B08"/>
              </a:solidFill>
            </a:endParaRPr>
          </a:p>
        </p:txBody>
      </p:sp>
      <p:pic>
        <p:nvPicPr>
          <p:cNvPr id="14" name="Picture 2" descr="E:\All in One\ببین و بریز\برای مدرسه تابستونه\P I C O P I C O\عکسهای ایلرنینیگی\Online Evaluation System Prom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2636912"/>
            <a:ext cx="4329532" cy="159845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804248" y="2169731"/>
            <a:ext cx="2088232" cy="923330"/>
          </a:xfrm>
          <a:prstGeom prst="rect">
            <a:avLst/>
          </a:prstGeom>
          <a:noFill/>
        </p:spPr>
        <p:txBody>
          <a:bodyPr wrap="square" rtlCol="0">
            <a:spAutoFit/>
          </a:bodyPr>
          <a:lstStyle/>
          <a:p>
            <a:pPr algn="r" rtl="1"/>
            <a:r>
              <a:rPr lang="fa-IR" dirty="0">
                <a:solidFill>
                  <a:srgbClr val="FF0000"/>
                </a:solidFill>
                <a:cs typeface="B Mitra" panose="00000400000000000000" pitchFamily="2" charset="-78"/>
              </a:rPr>
              <a:t>در صورت تمایل در این قسمت یک عکس مرتبط با درس را قرار دهید</a:t>
            </a:r>
            <a:endParaRPr lang="en-US" dirty="0">
              <a:solidFill>
                <a:srgbClr val="FF0000"/>
              </a:solidFill>
              <a:cs typeface="B Mitra" panose="00000400000000000000" pitchFamily="2" charset="-78"/>
            </a:endParaRPr>
          </a:p>
        </p:txBody>
      </p:sp>
      <p:pic>
        <p:nvPicPr>
          <p:cNvPr id="3" name="Picture 2"/>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059832" y="0"/>
            <a:ext cx="793548" cy="794458"/>
          </a:xfrm>
          <a:prstGeom prst="rect">
            <a:avLst/>
          </a:prstGeom>
        </p:spPr>
      </p:pic>
      <p:pic>
        <p:nvPicPr>
          <p:cNvPr id="5" name="Picture 4"/>
          <p:cNvPicPr>
            <a:picLocks noChangeAspect="1"/>
          </p:cNvPicPr>
          <p:nvPr/>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72971" y="0"/>
            <a:ext cx="808528" cy="794458"/>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81499" y="0"/>
            <a:ext cx="1524976" cy="836712"/>
          </a:xfrm>
          <a:prstGeom prst="rect">
            <a:avLst/>
          </a:prstGeom>
        </p:spPr>
      </p:pic>
    </p:spTree>
    <p:custDataLst>
      <p:tags r:id="rId1"/>
    </p:custDataLst>
    <p:extLst>
      <p:ext uri="{BB962C8B-B14F-4D97-AF65-F5344CB8AC3E}">
        <p14:creationId xmlns:p14="http://schemas.microsoft.com/office/powerpoint/2010/main" val="3764869383"/>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5-2.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590931987"/>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3. عنوان </a:t>
            </a:r>
            <a:r>
              <a:rPr lang="fa-IR" sz="3600" b="1" dirty="0" smtClean="0">
                <a:solidFill>
                  <a:schemeClr val="bg1"/>
                </a:solidFill>
              </a:rPr>
              <a:t>مبحث </a:t>
            </a:r>
            <a:r>
              <a:rPr lang="fa-IR" sz="3600" b="1" dirty="0">
                <a:solidFill>
                  <a:schemeClr val="bg1"/>
                </a:solidFill>
              </a:rPr>
              <a:t>(گفتار سوم)</a:t>
            </a:r>
          </a:p>
        </p:txBody>
      </p:sp>
    </p:spTree>
    <p:custDataLst>
      <p:tags r:id="rId1"/>
    </p:custDataLst>
    <p:extLst>
      <p:ext uri="{BB962C8B-B14F-4D97-AF65-F5344CB8AC3E}">
        <p14:creationId xmlns:p14="http://schemas.microsoft.com/office/powerpoint/2010/main" val="2263342974"/>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1619672"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119318187"/>
      </p:ext>
    </p:extLst>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1-3.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425017225"/>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2-3.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42159708"/>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3-3.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24132826"/>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4-3.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902982961"/>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5-3.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121305841"/>
      </p:ext>
    </p:extLst>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4. عنوان </a:t>
            </a:r>
            <a:r>
              <a:rPr lang="fa-IR" sz="3600" b="1" dirty="0" smtClean="0">
                <a:solidFill>
                  <a:schemeClr val="bg1"/>
                </a:solidFill>
              </a:rPr>
              <a:t>مبحث </a:t>
            </a:r>
            <a:r>
              <a:rPr lang="fa-IR" sz="3600" b="1" dirty="0">
                <a:solidFill>
                  <a:schemeClr val="bg1"/>
                </a:solidFill>
              </a:rPr>
              <a:t>(گفتار چهارم)</a:t>
            </a:r>
          </a:p>
        </p:txBody>
      </p:sp>
    </p:spTree>
    <p:custDataLst>
      <p:tags r:id="rId1"/>
    </p:custDataLst>
    <p:extLst>
      <p:ext uri="{BB962C8B-B14F-4D97-AF65-F5344CB8AC3E}">
        <p14:creationId xmlns:p14="http://schemas.microsoft.com/office/powerpoint/2010/main" val="4054189747"/>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800" dirty="0">
                <a:solidFill>
                  <a:schemeClr val="bg1"/>
                </a:solidFill>
                <a:cs typeface="B Titr" panose="00000700000000000000" pitchFamily="2" charset="-78"/>
              </a:rPr>
              <a:t>اهداف یادگیری</a:t>
            </a:r>
            <a:endParaRPr lang="en-US" sz="2800" dirty="0">
              <a:solidFill>
                <a:schemeClr val="bg1"/>
              </a:solidFill>
              <a:cs typeface="B Mitra" panose="00000400000000000000" pitchFamily="2" charset="-78"/>
            </a:endParaRPr>
          </a:p>
        </p:txBody>
      </p:sp>
    </p:spTree>
    <p:custDataLst>
      <p:tags r:id="rId1"/>
    </p:custDataLst>
    <p:extLst>
      <p:ext uri="{BB962C8B-B14F-4D97-AF65-F5344CB8AC3E}">
        <p14:creationId xmlns:p14="http://schemas.microsoft.com/office/powerpoint/2010/main" val="2159257376"/>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smtClean="0">
                <a:solidFill>
                  <a:schemeClr val="bg1"/>
                </a:solidFill>
                <a:cs typeface="B Titr" panose="00000700000000000000" pitchFamily="2" charset="-78"/>
              </a:rPr>
              <a:t>شناسنامه </a:t>
            </a:r>
            <a:r>
              <a:rPr lang="fa-IR" sz="2400" dirty="0">
                <a:solidFill>
                  <a:schemeClr val="bg1"/>
                </a:solidFill>
                <a:cs typeface="B Titr" panose="00000700000000000000" pitchFamily="2" charset="-78"/>
              </a:rPr>
              <a:t>درس</a:t>
            </a:r>
            <a:endParaRPr lang="en-US" dirty="0">
              <a:solidFill>
                <a:schemeClr val="bg1"/>
              </a:solidFill>
              <a:cs typeface="B Mitra" panose="00000400000000000000" pitchFamily="2" charset="-78"/>
            </a:endParaRPr>
          </a:p>
        </p:txBody>
      </p:sp>
      <p:sp>
        <p:nvSpPr>
          <p:cNvPr id="4" name="Rounded Rectangle 3"/>
          <p:cNvSpPr/>
          <p:nvPr/>
        </p:nvSpPr>
        <p:spPr>
          <a:xfrm>
            <a:off x="323529" y="1090504"/>
            <a:ext cx="8568951" cy="898336"/>
          </a:xfrm>
          <a:prstGeom prst="roundRect">
            <a:avLst>
              <a:gd name="adj" fmla="val 7478"/>
            </a:avLst>
          </a:prstGeom>
          <a:solidFill>
            <a:schemeClr val="accent6">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rtl="1">
              <a:lnSpc>
                <a:spcPct val="107000"/>
              </a:lnSpc>
              <a:spcAft>
                <a:spcPts val="0"/>
              </a:spcAft>
            </a:pPr>
            <a:r>
              <a:rPr lang="fa-IR" dirty="0">
                <a:solidFill>
                  <a:schemeClr val="tx1"/>
                </a:solidFill>
                <a:cs typeface="B Mitra" panose="00000400000000000000" pitchFamily="2" charset="-78"/>
              </a:rPr>
              <a:t>این محتوای الکترونیکی در دانشگاه علوم پزشکی قم ساخته شده است و</a:t>
            </a:r>
            <a:r>
              <a:rPr lang="en-US" dirty="0">
                <a:solidFill>
                  <a:schemeClr val="tx1"/>
                </a:solidFill>
                <a:cs typeface="B Mitra" panose="00000400000000000000" pitchFamily="2" charset="-78"/>
              </a:rPr>
              <a:t> </a:t>
            </a:r>
            <a:r>
              <a:rPr lang="fa-IR" dirty="0">
                <a:solidFill>
                  <a:schemeClr val="tx1"/>
                </a:solidFill>
                <a:cs typeface="B Mitra" panose="00000400000000000000" pitchFamily="2" charset="-78"/>
              </a:rPr>
              <a:t>مالکیت معنوی و </a:t>
            </a:r>
            <a:br>
              <a:rPr lang="fa-IR" dirty="0">
                <a:solidFill>
                  <a:schemeClr val="tx1"/>
                </a:solidFill>
                <a:cs typeface="B Mitra" panose="00000400000000000000" pitchFamily="2" charset="-78"/>
              </a:rPr>
            </a:br>
            <a:r>
              <a:rPr lang="fa-IR" dirty="0">
                <a:solidFill>
                  <a:schemeClr val="tx1"/>
                </a:solidFill>
                <a:cs typeface="B Mitra" panose="00000400000000000000" pitchFamily="2" charset="-78"/>
              </a:rPr>
              <a:t> کلیه حقوق آن متعلق به معاونت آموزشی دانشگاه علوم پزشکی قم می باشد.</a:t>
            </a:r>
            <a:endParaRPr lang="en-US" dirty="0">
              <a:solidFill>
                <a:schemeClr val="tx1"/>
              </a:solidFill>
              <a:cs typeface="B Mitra"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4208689587"/>
              </p:ext>
            </p:extLst>
          </p:nvPr>
        </p:nvGraphicFramePr>
        <p:xfrm>
          <a:off x="335521" y="2079414"/>
          <a:ext cx="8568952" cy="4445933"/>
        </p:xfrm>
        <a:graphic>
          <a:graphicData uri="http://schemas.openxmlformats.org/drawingml/2006/table">
            <a:tbl>
              <a:tblPr firstRow="1" bandRow="1">
                <a:tableStyleId>{7DF18680-E054-41AD-8BC1-D1AEF772440D}</a:tableStyleId>
              </a:tblPr>
              <a:tblGrid>
                <a:gridCol w="3270368">
                  <a:extLst>
                    <a:ext uri="{9D8B030D-6E8A-4147-A177-3AD203B41FA5}">
                      <a16:colId xmlns:a16="http://schemas.microsoft.com/office/drawing/2014/main" val="4044714866"/>
                    </a:ext>
                  </a:extLst>
                </a:gridCol>
                <a:gridCol w="3270368">
                  <a:extLst>
                    <a:ext uri="{9D8B030D-6E8A-4147-A177-3AD203B41FA5}">
                      <a16:colId xmlns:a16="http://schemas.microsoft.com/office/drawing/2014/main" val="3858637994"/>
                    </a:ext>
                  </a:extLst>
                </a:gridCol>
                <a:gridCol w="2028216">
                  <a:extLst>
                    <a:ext uri="{9D8B030D-6E8A-4147-A177-3AD203B41FA5}">
                      <a16:colId xmlns:a16="http://schemas.microsoft.com/office/drawing/2014/main" val="259286528"/>
                    </a:ext>
                  </a:extLst>
                </a:gridCol>
              </a:tblGrid>
              <a:tr h="148388">
                <a:tc gridSpan="3">
                  <a:txBody>
                    <a:bodyPr/>
                    <a:lstStyle/>
                    <a:p>
                      <a:pPr algn="ctr" rtl="1"/>
                      <a:endParaRPr lang="en-US" sz="100" dirty="0">
                        <a:cs typeface="B Mitra" panose="00000400000000000000" pitchFamily="2" charset="-78"/>
                      </a:endParaRPr>
                    </a:p>
                  </a:txBody>
                  <a:tcPr/>
                </a:tc>
                <a:tc hMerge="1">
                  <a:txBody>
                    <a:bodyPr/>
                    <a:lstStyle/>
                    <a:p>
                      <a:pPr rtl="1"/>
                      <a:endParaRPr lang="fa-IR"/>
                    </a:p>
                  </a:txBody>
                  <a:tcPr/>
                </a:tc>
                <a:tc hMerge="1">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endParaRPr lang="en-US" sz="1500" dirty="0">
                        <a:cs typeface="B Mitra" panose="00000400000000000000" pitchFamily="2" charset="-78"/>
                      </a:endParaRPr>
                    </a:p>
                  </a:txBody>
                  <a:tcPr/>
                </a:tc>
                <a:extLst>
                  <a:ext uri="{0D108BD9-81ED-4DB2-BD59-A6C34878D82A}">
                    <a16:rowId xmlns:a16="http://schemas.microsoft.com/office/drawing/2014/main" val="707480784"/>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algn="r" rtl="1">
                        <a:lnSpc>
                          <a:spcPct val="150000"/>
                        </a:lnSpc>
                      </a:pPr>
                      <a:r>
                        <a:rPr lang="fa-IR" sz="1800" kern="1200" dirty="0">
                          <a:cs typeface="B Mitra" panose="00000400000000000000" pitchFamily="2" charset="-78"/>
                        </a:rPr>
                        <a:t>عنوان محتوا</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093959265"/>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algn="r">
                        <a:lnSpc>
                          <a:spcPct val="150000"/>
                        </a:lnSpc>
                      </a:pPr>
                      <a:r>
                        <a:rPr lang="fa-IR" sz="1800" kern="1200" dirty="0">
                          <a:cs typeface="B Mitra" panose="00000400000000000000" pitchFamily="2" charset="-78"/>
                        </a:rPr>
                        <a:t>نام و نام خانوادگی استاد</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889674405"/>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وابستگی سازمانی مدرس</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553379782"/>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تخصص مدرس</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107372596"/>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a:cs typeface="B Mitra" panose="00000400000000000000" pitchFamily="2" charset="-78"/>
                        </a:rPr>
                        <a:t>گروه</a:t>
                      </a:r>
                      <a:r>
                        <a:rPr lang="fa-IR" sz="1800" kern="1200" baseline="0" dirty="0">
                          <a:cs typeface="B Mitra" panose="00000400000000000000" pitchFamily="2" charset="-78"/>
                        </a:rPr>
                        <a:t> هدف</a:t>
                      </a:r>
                      <a:endParaRPr lang="en-US" sz="1800" kern="1200" dirty="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3199983847"/>
                  </a:ext>
                </a:extLst>
              </a:tr>
              <a:tr h="613935">
                <a:tc gridSpan="2">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hMerge="1">
                  <a:txBody>
                    <a:bodyPr/>
                    <a:lstStyle/>
                    <a:p>
                      <a:pPr rtl="1"/>
                      <a:endParaRPr lang="fa-I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smtClean="0">
                          <a:solidFill>
                            <a:schemeClr val="dk1"/>
                          </a:solidFill>
                          <a:latin typeface="+mn-lt"/>
                          <a:ea typeface="+mn-ea"/>
                          <a:cs typeface="B Mitra" panose="00000400000000000000" pitchFamily="2" charset="-78"/>
                        </a:rPr>
                        <a:t>ایمیل استاد</a:t>
                      </a:r>
                      <a:endParaRPr lang="en-US" sz="1800" kern="1200" dirty="0" smtClean="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602254177"/>
                  </a:ext>
                </a:extLst>
              </a:tr>
              <a:tr h="613935">
                <a:tc>
                  <a:txBody>
                    <a:bodyPr/>
                    <a:lstStyle/>
                    <a:p>
                      <a:pPr algn="just" rtl="1">
                        <a:lnSpc>
                          <a:spcPct val="150000"/>
                        </a:lnSpc>
                      </a:pPr>
                      <a:r>
                        <a:rPr lang="fa-IR" sz="1800" kern="1200" dirty="0" smtClean="0">
                          <a:solidFill>
                            <a:schemeClr val="dk1"/>
                          </a:solidFill>
                          <a:latin typeface="+mn-lt"/>
                          <a:ea typeface="+mn-ea"/>
                          <a:cs typeface="B Mitra" panose="00000400000000000000" pitchFamily="2" charset="-78"/>
                        </a:rPr>
                        <a:t>سال تولید :</a:t>
                      </a:r>
                      <a:endParaRPr lang="en-US" sz="1800" kern="1200" dirty="0">
                        <a:solidFill>
                          <a:schemeClr val="dk1"/>
                        </a:solidFill>
                        <a:latin typeface="+mn-lt"/>
                        <a:ea typeface="+mn-ea"/>
                        <a:cs typeface="B Mitra" panose="00000400000000000000" pitchFamily="2" charset="-78"/>
                      </a:endParaRPr>
                    </a:p>
                  </a:txBody>
                  <a:tcPr/>
                </a:tc>
                <a:tc>
                  <a:txBody>
                    <a:bodyPr/>
                    <a:lstStyle/>
                    <a:p>
                      <a:pPr algn="just" rtl="1">
                        <a:lnSpc>
                          <a:spcPct val="150000"/>
                        </a:lnSpc>
                      </a:pPr>
                      <a:endParaRPr lang="en-US" sz="1800" kern="1200" dirty="0">
                        <a:solidFill>
                          <a:schemeClr val="dk1"/>
                        </a:solidFill>
                        <a:latin typeface="+mn-lt"/>
                        <a:ea typeface="+mn-ea"/>
                        <a:cs typeface="B Mitra" panose="00000400000000000000" pitchFamily="2" charset="-78"/>
                      </a:endParaRPr>
                    </a:p>
                  </a:txBody>
                  <a:tcPr/>
                </a:tc>
                <a:tc>
                  <a:txBody>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lang="fa-IR" sz="1800" kern="1200" dirty="0" smtClean="0">
                          <a:cs typeface="B Mitra" panose="00000400000000000000" pitchFamily="2" charset="-78"/>
                        </a:rPr>
                        <a:t>مدت زمان محتوا</a:t>
                      </a:r>
                      <a:endParaRPr lang="en-US" sz="1800" kern="1200" dirty="0" smtClean="0">
                        <a:solidFill>
                          <a:schemeClr val="dk1"/>
                        </a:solidFill>
                        <a:latin typeface="+mn-lt"/>
                        <a:ea typeface="+mn-ea"/>
                        <a:cs typeface="B Mitra" panose="00000400000000000000" pitchFamily="2" charset="-78"/>
                      </a:endParaRPr>
                    </a:p>
                  </a:txBody>
                  <a:tcPr/>
                </a:tc>
                <a:extLst>
                  <a:ext uri="{0D108BD9-81ED-4DB2-BD59-A6C34878D82A}">
                    <a16:rowId xmlns:a16="http://schemas.microsoft.com/office/drawing/2014/main" val="213173759"/>
                  </a:ext>
                </a:extLst>
              </a:tr>
            </a:tbl>
          </a:graphicData>
        </a:graphic>
      </p:graphicFrame>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520" y="2852936"/>
            <a:ext cx="1212143" cy="1249632"/>
          </a:xfrm>
          <a:prstGeom prst="rect">
            <a:avLst/>
          </a:prstGeom>
        </p:spPr>
      </p:pic>
    </p:spTree>
    <p:custDataLst>
      <p:tags r:id="rId1"/>
    </p:custDataLst>
    <p:extLst>
      <p:ext uri="{BB962C8B-B14F-4D97-AF65-F5344CB8AC3E}">
        <p14:creationId xmlns:p14="http://schemas.microsoft.com/office/powerpoint/2010/main" val="459190540"/>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1-4.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539484916"/>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2-4. عنوان پاراگراف یا مطلب دوم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324791642"/>
      </p:ext>
    </p:extLst>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3-4. عنوان پاراگراف یا مطلب سوم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569443598"/>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4-4. عنوان پاراگراف یا مطلب چهارم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586423654"/>
      </p:ext>
    </p:extLst>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a:t>
            </a:r>
          </a:p>
          <a:p>
            <a:pPr lvl="1">
              <a:lnSpc>
                <a:spcPct val="120000"/>
              </a:lnSpc>
            </a:pPr>
            <a:endParaRPr lang="fa-IR" sz="2400" dirty="0"/>
          </a:p>
          <a:p>
            <a:pPr lvl="1">
              <a:lnSpc>
                <a:spcPct val="120000"/>
              </a:lnSpc>
            </a:pPr>
            <a:endParaRPr lang="fa-IR" sz="2400" dirty="0"/>
          </a:p>
          <a:p>
            <a:pPr lvl="1" algn="ctr">
              <a:lnSpc>
                <a:spcPct val="120000"/>
              </a:lnSpc>
            </a:pPr>
            <a:r>
              <a:rPr lang="fa-IR" sz="2400" dirty="0">
                <a:solidFill>
                  <a:srgbClr val="FF0000"/>
                </a:solidFill>
              </a:rPr>
              <a:t>شما تا 7 </a:t>
            </a:r>
            <a:r>
              <a:rPr lang="fa-IR" sz="2400" dirty="0" smtClean="0">
                <a:solidFill>
                  <a:srgbClr val="FF0000"/>
                </a:solidFill>
              </a:rPr>
              <a:t>مبحث یا </a:t>
            </a:r>
            <a:r>
              <a:rPr lang="fa-IR" sz="2400" dirty="0">
                <a:solidFill>
                  <a:srgbClr val="FF0000"/>
                </a:solidFill>
              </a:rPr>
              <a:t>گفتار می توانید ادامه دهید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5-4. عنوان پاراگراف یا مطلب پنجم</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2022422694"/>
      </p:ext>
    </p:extLst>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p:txBody>
          <a:bodyPr/>
          <a:lstStyle/>
          <a:p>
            <a:pPr lvl="1"/>
            <a:r>
              <a:rPr lang="fa-IR" sz="2400" dirty="0"/>
              <a:t>لطفا خلاصه ای از کل مباحث تدریس شده در این جلسه را، در این اسلاید بیان نمایید.</a:t>
            </a:r>
          </a:p>
          <a:p>
            <a:pPr lvl="1"/>
            <a:endParaRPr lang="fa-IR" sz="2400" dirty="0"/>
          </a:p>
          <a:p>
            <a:pPr lvl="1"/>
            <a:r>
              <a:rPr lang="fa-IR" sz="2400" dirty="0"/>
              <a:t>الزاما نیازی به صوت استاد نیست و شما می توانید با یک موسیقی بسیار ملایم صرفا خلاصه مطالب رابه صورت متنی یا تصویری نمایش دهید</a:t>
            </a:r>
          </a:p>
          <a:p>
            <a:pPr lvl="1"/>
            <a:endParaRPr lang="fa-IR" sz="2400" dirty="0"/>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خلاصه درس</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622261682"/>
      </p:ext>
    </p:extLst>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p:txBody>
          <a:bodyPr/>
          <a:lstStyle/>
          <a:p>
            <a:pPr lvl="1"/>
            <a:r>
              <a:rPr lang="fa-IR" sz="2400" dirty="0"/>
              <a:t>1. لطفا منابع مورد استفاده در این ارائه را با فرمت </a:t>
            </a:r>
            <a:r>
              <a:rPr lang="en-US" sz="2400" dirty="0"/>
              <a:t>APA</a:t>
            </a:r>
            <a:r>
              <a:rPr lang="fa-IR" sz="2400" dirty="0"/>
              <a:t> ذکر نمایید.</a:t>
            </a:r>
            <a:endParaRPr lang="en-US" sz="2400" dirty="0"/>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منابع درس</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442831559"/>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156176" y="18460"/>
            <a:ext cx="273630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هدف کلی درس</a:t>
            </a:r>
            <a:endParaRPr lang="en-US" sz="2400" dirty="0">
              <a:solidFill>
                <a:schemeClr val="bg1"/>
              </a:solidFill>
              <a:cs typeface="B Titr" panose="00000700000000000000" pitchFamily="2" charset="-78"/>
            </a:endParaRPr>
          </a:p>
        </p:txBody>
      </p:sp>
      <p:sp>
        <p:nvSpPr>
          <p:cNvPr id="8" name="Rounded Rectangle 7"/>
          <p:cNvSpPr/>
          <p:nvPr/>
        </p:nvSpPr>
        <p:spPr>
          <a:xfrm>
            <a:off x="539552" y="1412776"/>
            <a:ext cx="8136904" cy="3168352"/>
          </a:xfrm>
          <a:prstGeom prst="roundRect">
            <a:avLst>
              <a:gd name="adj" fmla="val 7478"/>
            </a:avLst>
          </a:prstGeom>
          <a:solidFill>
            <a:schemeClr val="accent5">
              <a:alpha val="25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just" rtl="1">
              <a:lnSpc>
                <a:spcPct val="120000"/>
              </a:lnSpc>
              <a:spcBef>
                <a:spcPts val="600"/>
              </a:spcBef>
              <a:spcAft>
                <a:spcPts val="600"/>
              </a:spcAft>
            </a:pPr>
            <a:r>
              <a:rPr lang="fa-IR" sz="2300" dirty="0">
                <a:ln w="50800"/>
                <a:solidFill>
                  <a:schemeClr val="tx1"/>
                </a:solidFill>
                <a:cs typeface="B Mitra" panose="00000400000000000000" pitchFamily="2" charset="-78"/>
              </a:rPr>
              <a:t>هدف کلی:</a:t>
            </a:r>
          </a:p>
          <a:p>
            <a:pPr marL="508000" lvl="0" indent="-233363" algn="r" rtl="1">
              <a:lnSpc>
                <a:spcPct val="114000"/>
              </a:lnSpc>
              <a:spcBef>
                <a:spcPts val="600"/>
              </a:spcBef>
              <a:spcAft>
                <a:spcPts val="600"/>
              </a:spcAft>
              <a:buSzPct val="75000"/>
              <a:buBlip>
                <a:blip r:embed="rId3"/>
              </a:buBlip>
            </a:pPr>
            <a:r>
              <a:rPr lang="fa-IR" sz="2300" dirty="0">
                <a:ln w="50800"/>
                <a:solidFill>
                  <a:schemeClr val="tx1"/>
                </a:solidFill>
                <a:cs typeface="B Mitra" panose="00000400000000000000" pitchFamily="2" charset="-78"/>
              </a:rPr>
              <a:t>.</a:t>
            </a:r>
          </a:p>
          <a:p>
            <a:pPr marL="508000" lvl="0" indent="-233363" algn="r" rtl="1">
              <a:lnSpc>
                <a:spcPct val="114000"/>
              </a:lnSpc>
              <a:spcBef>
                <a:spcPts val="600"/>
              </a:spcBef>
              <a:spcAft>
                <a:spcPts val="600"/>
              </a:spcAft>
              <a:buSzPct val="75000"/>
              <a:buBlip>
                <a:blip r:embed="rId3"/>
              </a:buBlip>
            </a:pPr>
            <a:r>
              <a:rPr lang="fa-IR" sz="2300" dirty="0">
                <a:ln w="50800"/>
                <a:solidFill>
                  <a:schemeClr val="tx1"/>
                </a:solidFill>
                <a:cs typeface="B Mitra" panose="00000400000000000000" pitchFamily="2" charset="-78"/>
              </a:rPr>
              <a:t>.</a:t>
            </a:r>
          </a:p>
          <a:p>
            <a:pPr marL="508000" lvl="0" indent="-233363" algn="r" rtl="1">
              <a:lnSpc>
                <a:spcPct val="114000"/>
              </a:lnSpc>
              <a:spcBef>
                <a:spcPts val="600"/>
              </a:spcBef>
              <a:spcAft>
                <a:spcPts val="600"/>
              </a:spcAft>
              <a:buSzPct val="75000"/>
              <a:buBlip>
                <a:blip r:embed="rId3"/>
              </a:buBlip>
            </a:pPr>
            <a:endParaRPr lang="en-US" sz="2300" dirty="0">
              <a:ln w="50800"/>
              <a:solidFill>
                <a:schemeClr val="tx1"/>
              </a:solidFill>
              <a:cs typeface="B Mitra" panose="00000400000000000000" pitchFamily="2" charset="-78"/>
            </a:endParaRPr>
          </a:p>
        </p:txBody>
      </p:sp>
    </p:spTree>
    <p:custDataLst>
      <p:tags r:id="rId1"/>
    </p:custDataLst>
    <p:extLst>
      <p:ext uri="{BB962C8B-B14F-4D97-AF65-F5344CB8AC3E}">
        <p14:creationId xmlns:p14="http://schemas.microsoft.com/office/powerpoint/2010/main" val="359030339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fa-IR"/>
          </a:p>
        </p:txBody>
      </p:sp>
    </p:spTree>
    <p:extLst>
      <p:ext uri="{BB962C8B-B14F-4D97-AF65-F5344CB8AC3E}">
        <p14:creationId xmlns:p14="http://schemas.microsoft.com/office/powerpoint/2010/main" val="3606913437"/>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156176" y="44624"/>
            <a:ext cx="273630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مفاهیم کلیدی</a:t>
            </a:r>
            <a:endParaRPr lang="en-US" sz="2400" dirty="0">
              <a:solidFill>
                <a:schemeClr val="bg1"/>
              </a:solidFill>
              <a:cs typeface="B Titr" panose="00000700000000000000" pitchFamily="2" charset="-78"/>
            </a:endParaRPr>
          </a:p>
        </p:txBody>
      </p:sp>
      <p:sp>
        <p:nvSpPr>
          <p:cNvPr id="8" name="Rounded Rectangle 7"/>
          <p:cNvSpPr/>
          <p:nvPr/>
        </p:nvSpPr>
        <p:spPr>
          <a:xfrm>
            <a:off x="539552" y="1340768"/>
            <a:ext cx="8136904" cy="5112568"/>
          </a:xfrm>
          <a:prstGeom prst="roundRect">
            <a:avLst>
              <a:gd name="adj" fmla="val 7478"/>
            </a:avLst>
          </a:prstGeom>
          <a:solidFill>
            <a:schemeClr val="accent6">
              <a:alpha val="28000"/>
            </a:schemeClr>
          </a:solidFill>
          <a:ln>
            <a:noFill/>
          </a:ln>
        </p:spPr>
        <p:style>
          <a:lnRef idx="0">
            <a:scrgbClr r="0" g="0" b="0"/>
          </a:lnRef>
          <a:fillRef idx="0">
            <a:scrgbClr r="0" g="0" b="0"/>
          </a:fillRef>
          <a:effectRef idx="0">
            <a:scrgbClr r="0" g="0" b="0"/>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marL="119062" lvl="0" algn="ctr" rtl="1">
              <a:lnSpc>
                <a:spcPct val="120000"/>
              </a:lnSpc>
              <a:spcBef>
                <a:spcPts val="600"/>
              </a:spcBef>
              <a:spcAft>
                <a:spcPts val="600"/>
              </a:spcAft>
            </a:pPr>
            <a:r>
              <a:rPr lang="fa-IR" sz="2000" dirty="0">
                <a:ln w="50800"/>
                <a:solidFill>
                  <a:schemeClr val="tx1"/>
                </a:solidFill>
                <a:cs typeface="B Mitra" panose="00000400000000000000" pitchFamily="2" charset="-78"/>
              </a:rPr>
              <a:t>در این بخش مواردی را که لازم است از جلسات قبل به عنوان پیش نیاز مطلب بیان نمایید یا نکاتی که لازم است ذکر شود تا در یادگیری مبحث جدید موثر باشد را بیان نمایید</a:t>
            </a:r>
          </a:p>
          <a:p>
            <a:pPr marL="119062" lvl="0" algn="ctr" rtl="1">
              <a:lnSpc>
                <a:spcPct val="120000"/>
              </a:lnSpc>
              <a:spcBef>
                <a:spcPts val="600"/>
              </a:spcBef>
              <a:spcAft>
                <a:spcPts val="600"/>
              </a:spcAft>
            </a:pPr>
            <a:endParaRPr lang="fa-IR"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en-US" sz="20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000" dirty="0">
                <a:ln w="50800"/>
                <a:solidFill>
                  <a:schemeClr val="tx1"/>
                </a:solidFill>
                <a:cs typeface="B Mitra" panose="00000400000000000000" pitchFamily="2" charset="-78"/>
              </a:rPr>
              <a:t>...................................................................................</a:t>
            </a: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Tree>
    <p:custDataLst>
      <p:tags r:id="rId1"/>
    </p:custDataLst>
    <p:extLst>
      <p:ext uri="{BB962C8B-B14F-4D97-AF65-F5344CB8AC3E}">
        <p14:creationId xmlns:p14="http://schemas.microsoft.com/office/powerpoint/2010/main" val="3739269061"/>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47AAC5"/>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683568" y="2780928"/>
            <a:ext cx="8003232" cy="3345236"/>
          </a:xfrm>
        </p:spPr>
        <p:txBody>
          <a:bodyPr/>
          <a:lstStyle/>
          <a:p>
            <a:endParaRPr lang="fa-IR" dirty="0">
              <a:solidFill>
                <a:schemeClr val="tx1"/>
              </a:solidFill>
            </a:endParaRPr>
          </a:p>
          <a:p>
            <a:endParaRPr lang="fa-IR" dirty="0">
              <a:solidFill>
                <a:schemeClr val="tx1"/>
              </a:solidFill>
            </a:endParaRPr>
          </a:p>
        </p:txBody>
      </p:sp>
      <p:sp>
        <p:nvSpPr>
          <p:cNvPr id="4098" name="Titre 1"/>
          <p:cNvSpPr>
            <a:spLocks noGrp="1"/>
          </p:cNvSpPr>
          <p:nvPr>
            <p:ph type="title" idx="4294967295"/>
          </p:nvPr>
        </p:nvSpPr>
        <p:spPr>
          <a:xfrm>
            <a:off x="457200" y="2276872"/>
            <a:ext cx="8229600" cy="1428750"/>
          </a:xfrm>
        </p:spPr>
        <p:txBody>
          <a:bodyPr/>
          <a:lstStyle/>
          <a:p>
            <a:pPr rtl="0"/>
            <a:r>
              <a:rPr lang="fa-IR" sz="3600" b="1" dirty="0">
                <a:solidFill>
                  <a:schemeClr val="bg1"/>
                </a:solidFill>
              </a:rPr>
              <a:t>1. عنوان </a:t>
            </a:r>
            <a:r>
              <a:rPr lang="fa-IR" sz="3600" b="1" dirty="0" smtClean="0">
                <a:solidFill>
                  <a:schemeClr val="bg1"/>
                </a:solidFill>
              </a:rPr>
              <a:t>مبحث(گفتار </a:t>
            </a:r>
            <a:r>
              <a:rPr lang="fa-IR" sz="3600" b="1" dirty="0">
                <a:solidFill>
                  <a:schemeClr val="bg1"/>
                </a:solidFill>
              </a:rPr>
              <a:t>اول)</a:t>
            </a:r>
          </a:p>
        </p:txBody>
      </p:sp>
    </p:spTree>
    <p:custDataLst>
      <p:tags r:id="rId1"/>
    </p:custDataLst>
    <p:extLst>
      <p:ext uri="{BB962C8B-B14F-4D97-AF65-F5344CB8AC3E}">
        <p14:creationId xmlns:p14="http://schemas.microsoft.com/office/powerpoint/2010/main" val="391183246"/>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1" y="0"/>
            <a:ext cx="9186591" cy="6858000"/>
          </a:xfrm>
          <a:prstGeom prst="rect">
            <a:avLst/>
          </a:prstGeom>
          <a:solidFill>
            <a:schemeClr val="accent5">
              <a:lumMod val="75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7" name="Rounded Rectangle 6"/>
          <p:cNvSpPr/>
          <p:nvPr/>
        </p:nvSpPr>
        <p:spPr>
          <a:xfrm>
            <a:off x="251520" y="1150908"/>
            <a:ext cx="8784976" cy="5518452"/>
          </a:xfrm>
          <a:prstGeom prst="roundRect">
            <a:avLst>
              <a:gd name="adj" fmla="val 7478"/>
            </a:avLst>
          </a:prstGeom>
          <a:ln/>
        </p:spPr>
        <p:style>
          <a:lnRef idx="2">
            <a:schemeClr val="accent1"/>
          </a:lnRef>
          <a:fillRef idx="1">
            <a:schemeClr val="lt1"/>
          </a:fillRef>
          <a:effectRef idx="0">
            <a:schemeClr val="accent1"/>
          </a:effectRef>
          <a:fontRef idx="minor">
            <a:schemeClr val="dk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r" rtl="1">
              <a:spcBef>
                <a:spcPts val="2400"/>
              </a:spcBef>
              <a:spcAft>
                <a:spcPts val="1200"/>
              </a:spcAft>
            </a:pPr>
            <a:r>
              <a:rPr lang="fa-IR" sz="2300" b="1" dirty="0">
                <a:ln w="50800"/>
                <a:solidFill>
                  <a:srgbClr val="008080"/>
                </a:solidFill>
                <a:cs typeface="B Mitra" pitchFamily="2" charset="-78"/>
              </a:rPr>
              <a:t>در انتهای این مبحث از یادگیرنده انتظار می رود:</a:t>
            </a: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marL="511175" lvl="0" indent="-392113" algn="r" rtl="1">
              <a:lnSpc>
                <a:spcPct val="120000"/>
              </a:lnSpc>
              <a:spcBef>
                <a:spcPts val="600"/>
              </a:spcBef>
              <a:spcAft>
                <a:spcPts val="600"/>
              </a:spcAft>
              <a:buBlip>
                <a:blip r:embed="rId3"/>
              </a:buBlip>
            </a:pPr>
            <a:r>
              <a:rPr lang="fa-IR" sz="2300" dirty="0">
                <a:ln w="50800"/>
                <a:solidFill>
                  <a:schemeClr val="tx1"/>
                </a:solidFill>
                <a:cs typeface="B Mitra" panose="00000400000000000000" pitchFamily="2" charset="-78"/>
              </a:rPr>
              <a:t>...................................................................................</a:t>
            </a:r>
            <a:endParaRPr lang="en-US" sz="2300" dirty="0">
              <a:ln w="50800"/>
              <a:solidFill>
                <a:schemeClr val="tx1"/>
              </a:solidFill>
              <a:cs typeface="B Mitra" panose="00000400000000000000" pitchFamily="2" charset="-78"/>
            </a:endParaRPr>
          </a:p>
          <a:p>
            <a:pPr algn="r" rtl="1">
              <a:lnSpc>
                <a:spcPct val="150000"/>
              </a:lnSpc>
              <a:spcBef>
                <a:spcPts val="600"/>
              </a:spcBef>
              <a:spcAft>
                <a:spcPts val="600"/>
              </a:spcAft>
            </a:pPr>
            <a:endParaRPr lang="fa-IR" sz="1600" b="1" dirty="0">
              <a:ln w="50800"/>
              <a:solidFill>
                <a:srgbClr val="008080"/>
              </a:solidFill>
              <a:cs typeface="B Mitra" panose="00000400000000000000" pitchFamily="2" charset="-78"/>
            </a:endParaRPr>
          </a:p>
          <a:p>
            <a:pPr marL="177800" indent="-177800" algn="r" rtl="1">
              <a:lnSpc>
                <a:spcPct val="120000"/>
              </a:lnSpc>
              <a:spcBef>
                <a:spcPts val="300"/>
              </a:spcBef>
              <a:spcAft>
                <a:spcPts val="300"/>
              </a:spcAft>
              <a:buBlip>
                <a:blip r:embed="rId4"/>
              </a:buBlip>
            </a:pPr>
            <a:endParaRPr lang="fa-IR" sz="1600" b="1" dirty="0">
              <a:ln w="50800"/>
              <a:solidFill>
                <a:srgbClr val="008080"/>
              </a:solidFill>
              <a:cs typeface="B Mitra" panose="00000400000000000000" pitchFamily="2" charset="-78"/>
            </a:endParaRPr>
          </a:p>
          <a:p>
            <a:pPr algn="r" rtl="1">
              <a:spcBef>
                <a:spcPts val="600"/>
              </a:spcBef>
              <a:spcAft>
                <a:spcPts val="1200"/>
              </a:spcAft>
            </a:pPr>
            <a:endParaRPr lang="en-US" b="1" dirty="0">
              <a:ln w="50800"/>
              <a:solidFill>
                <a:srgbClr val="008080"/>
              </a:solidFill>
              <a:cs typeface="B Mitra" panose="00000400000000000000" pitchFamily="2" charset="-78"/>
            </a:endParaRPr>
          </a:p>
        </p:txBody>
      </p:sp>
      <p:sp>
        <p:nvSpPr>
          <p:cNvPr id="8" name="Rounded Rectangle 7"/>
          <p:cNvSpPr/>
          <p:nvPr/>
        </p:nvSpPr>
        <p:spPr>
          <a:xfrm>
            <a:off x="2195736" y="116632"/>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اهداف یادگیری</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1628967575"/>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467544" y="1268760"/>
            <a:ext cx="8219256" cy="3921300"/>
          </a:xfrm>
        </p:spPr>
        <p:txBody>
          <a:bodyPr/>
          <a:lstStyle/>
          <a:p>
            <a:pPr lvl="1"/>
            <a:endParaRPr lang="fa-IR" sz="2400" dirty="0"/>
          </a:p>
          <a:p>
            <a:pPr lvl="1">
              <a:lnSpc>
                <a:spcPct val="120000"/>
              </a:lnSpc>
            </a:pPr>
            <a:r>
              <a:rPr lang="fa-IR" sz="2400" dirty="0"/>
              <a:t>لطفا توضیحات مربوط به این اسلاید را در این تکست باکس قرار دهید. در صورتی که متن مورد نظر را از فایل دیگری به این فایل منتقل می کنید، پس از </a:t>
            </a:r>
            <a:r>
              <a:rPr lang="en-US" sz="2400" dirty="0"/>
              <a:t>copy</a:t>
            </a:r>
            <a:r>
              <a:rPr lang="fa-IR" sz="2400" dirty="0"/>
              <a:t> و</a:t>
            </a:r>
            <a:r>
              <a:rPr lang="en-US" sz="2400" dirty="0"/>
              <a:t>paste </a:t>
            </a:r>
            <a:r>
              <a:rPr lang="fa-IR" sz="2400" dirty="0"/>
              <a:t> کردن، گزینه </a:t>
            </a:r>
            <a:r>
              <a:rPr lang="en-US" sz="2400" dirty="0"/>
              <a:t>keep text only</a:t>
            </a:r>
            <a:r>
              <a:rPr lang="fa-IR" sz="2400" dirty="0"/>
              <a:t> را انتخاب نمایید. </a:t>
            </a:r>
          </a:p>
        </p:txBody>
      </p:sp>
      <p:sp>
        <p:nvSpPr>
          <p:cNvPr id="4" name="Rounded Rectangle 3"/>
          <p:cNvSpPr/>
          <p:nvPr/>
        </p:nvSpPr>
        <p:spPr>
          <a:xfrm>
            <a:off x="2195736" y="44624"/>
            <a:ext cx="6696744" cy="818252"/>
          </a:xfrm>
          <a:prstGeom prst="roundRect">
            <a:avLst>
              <a:gd name="adj" fmla="val 7478"/>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rtl="1">
              <a:spcBef>
                <a:spcPts val="1800"/>
              </a:spcBef>
              <a:spcAft>
                <a:spcPts val="800"/>
              </a:spcAft>
            </a:pPr>
            <a:r>
              <a:rPr lang="fa-IR" sz="2400" dirty="0">
                <a:solidFill>
                  <a:schemeClr val="bg1"/>
                </a:solidFill>
                <a:cs typeface="B Titr" panose="00000700000000000000" pitchFamily="2" charset="-78"/>
              </a:rPr>
              <a:t>1-1. عنوان پاراگراف یا مطلب اول</a:t>
            </a:r>
            <a:endParaRPr lang="en-US" sz="2400" dirty="0">
              <a:solidFill>
                <a:schemeClr val="bg1"/>
              </a:solidFill>
              <a:cs typeface="B Titr" panose="00000700000000000000" pitchFamily="2" charset="-78"/>
            </a:endParaRPr>
          </a:p>
        </p:txBody>
      </p:sp>
    </p:spTree>
    <p:custDataLst>
      <p:tags r:id="rId1"/>
    </p:custDataLst>
    <p:extLst>
      <p:ext uri="{BB962C8B-B14F-4D97-AF65-F5344CB8AC3E}">
        <p14:creationId xmlns:p14="http://schemas.microsoft.com/office/powerpoint/2010/main" val="3814767446"/>
      </p:ext>
    </p:extLst>
  </p:cSld>
  <p:clrMapOvr>
    <a:masterClrMapping/>
  </p:clrMapOvr>
  <p:transition>
    <p:fade thruBlk="1"/>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d3ffc1bd-c8cd-4926-b2c4-c486637737d4"/>
  <p:tag name="TAG_BACKING_FORM_KEY" val="394372-y:\cme content\template  powerpoint\english template\final template 16-6-95 .pptx"/>
  <p:tag name="ARTICULATE_PRESENTER_VERSION" val="7"/>
  <p:tag name="ARTICULATE_REFERENCE_COUNT" val="0"/>
  <p:tag name="ARTICULATE_PLAYER_GLOSSARY_XML" val="&lt;?xml version=&quot;1.0&quot; encoding=&quot;utf-16&quot;?&gt;&lt;glossary xmlns:xsi=&quot;http://www.w3.org/2001/XMLSchema-instance&quot; xmlns:xsd=&quot;http://www.w3.org/2001/XMLSchema&quot;&gt;&lt;terms /&gt;&lt;/glossary&gt;"/>
  <p:tag name="ARTICULATE_SLIDE_COUNT" val="4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NAV_LEVEL" val="2"/>
  <p:tag name="ARTICULATE_SLIDE_PRESENTER_GUID" val="d58f33e5-d5f8-4f4c-bb6a-5d54ae327e9c"/>
  <p:tag name="ARTICULATE_SLIDE_PAUSE" val="0"/>
  <p:tag name="ARTICULATE_LOCK_SLIDE" val="0"/>
  <p:tag name="ARTICULATE_HIDE_SLIDE" val="0"/>
  <p:tag name="ARTICULATE_PLAYER_CONTROL_PREVIOUS" val="True"/>
  <p:tag name="ARTICULATE_PLAYER_CONTROL_NEXT" val="True"/>
  <p:tag name="ARTICULATE_SLIDE_THUMBNAIL_REFRESH" val="1"/>
</p:tagLst>
</file>

<file path=ppt/theme/theme1.xml><?xml version="1.0" encoding="utf-8"?>
<a:theme xmlns:a="http://schemas.openxmlformats.org/drawingml/2006/main" name="classic_bstrk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TM10001114[[fn=Gallery]]</Template>
  <TotalTime>2140</TotalTime>
  <Words>1358</Words>
  <Application>Microsoft Office PowerPoint</Application>
  <PresentationFormat>On-screen Show (4:3)</PresentationFormat>
  <Paragraphs>129</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 Rounded MT Bold</vt:lpstr>
      <vt:lpstr>B Mitra</vt:lpstr>
      <vt:lpstr>B Titr</vt:lpstr>
      <vt:lpstr>Calibri</vt:lpstr>
      <vt:lpstr>Comic Sans MS</vt:lpstr>
      <vt:lpstr>Times New Roman</vt:lpstr>
      <vt:lpstr>classic_bstrkt</vt:lpstr>
      <vt:lpstr>PowerPoint Presentation</vt:lpstr>
      <vt:lpstr>PowerPoint Presentation</vt:lpstr>
      <vt:lpstr>PowerPoint Presentation</vt:lpstr>
      <vt:lpstr>PowerPoint Presentation</vt:lpstr>
      <vt:lpstr>PowerPoint Presentation</vt:lpstr>
      <vt:lpstr>PowerPoint Presentation</vt:lpstr>
      <vt:lpstr>1. عنوان مبحث(گفتار اول)</vt:lpstr>
      <vt:lpstr>PowerPoint Presentation</vt:lpstr>
      <vt:lpstr>PowerPoint Presentation</vt:lpstr>
      <vt:lpstr>PowerPoint Presentation</vt:lpstr>
      <vt:lpstr>PowerPoint Presentation</vt:lpstr>
      <vt:lpstr>PowerPoint Presentation</vt:lpstr>
      <vt:lpstr>PowerPoint Presentation</vt:lpstr>
      <vt:lpstr>2. عنوان مبحث (گفتار دوم)</vt:lpstr>
      <vt:lpstr>PowerPoint Presentation</vt:lpstr>
      <vt:lpstr>PowerPoint Presentation</vt:lpstr>
      <vt:lpstr>PowerPoint Presentation</vt:lpstr>
      <vt:lpstr>PowerPoint Presentation</vt:lpstr>
      <vt:lpstr>PowerPoint Presentation</vt:lpstr>
      <vt:lpstr>PowerPoint Presentation</vt:lpstr>
      <vt:lpstr>3. عنوان مبحث (گفتار سوم)</vt:lpstr>
      <vt:lpstr>PowerPoint Presentation</vt:lpstr>
      <vt:lpstr>PowerPoint Presentation</vt:lpstr>
      <vt:lpstr>PowerPoint Presentation</vt:lpstr>
      <vt:lpstr>PowerPoint Presentation</vt:lpstr>
      <vt:lpstr>PowerPoint Presentation</vt:lpstr>
      <vt:lpstr>PowerPoint Presentation</vt:lpstr>
      <vt:lpstr>4. عنوان مبحث (گفتار چهارم)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دیابت</dc:title>
  <dc:creator>APADANA</dc:creator>
  <cp:lastModifiedBy>MAAREF</cp:lastModifiedBy>
  <cp:revision>185</cp:revision>
  <dcterms:created xsi:type="dcterms:W3CDTF">2016-07-06T05:11:29Z</dcterms:created>
  <dcterms:modified xsi:type="dcterms:W3CDTF">2021-03-02T10:46:55Z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template 6-6-95</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43E58FFE-C569-45AD-BDB2-3060BCA9B6F3</vt:lpwstr>
  </property>
  <property fmtid="{D5CDD505-2E9C-101B-9397-08002B2CF9AE}" pid="6" name="ArticulateProjectFull">
    <vt:lpwstr>C:\Users\User\Desktop\نمونه اسلاید برای تولید محتوای الکترونیکی استاندارد.ppta</vt:lpwstr>
  </property>
</Properties>
</file>